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21383625" cy="1511935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8758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17517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26276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350353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4379421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5255305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6131189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7007072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2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13019" userDrawn="1">
          <p15:clr>
            <a:srgbClr val="A4A3A4"/>
          </p15:clr>
        </p15:guide>
        <p15:guide id="4" orient="horz" pos="19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74"/>
  </p:normalViewPr>
  <p:slideViewPr>
    <p:cSldViewPr snapToGrid="0" snapToObjects="1">
      <p:cViewPr varScale="1">
        <p:scale>
          <a:sx n="53" d="100"/>
          <a:sy n="53" d="100"/>
        </p:scale>
        <p:origin x="1212" y="102"/>
      </p:cViewPr>
      <p:guideLst>
        <p:guide orient="horz" pos="1312"/>
        <p:guide pos="370"/>
        <p:guide pos="13019"/>
        <p:guide orient="horz" pos="19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6055794-9B30-C643-AFFE-804292E41D08}" type="datetimeFigureOut">
              <a:rPr lang="en-US"/>
              <a:pPr>
                <a:defRPr/>
              </a:pPr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DFB8CB-CE0F-BC4F-86BB-211563F6F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2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DABA2B-0A1E-9240-B9B6-09FA40BDFA2E}" type="datetimeFigureOut">
              <a:rPr lang="en-US"/>
              <a:pPr>
                <a:defRPr/>
              </a:pPr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70F38E-81F3-B14A-8C05-8130B15E9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11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5884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1768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7653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3537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79421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5305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1189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7072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1383625" cy="15119350"/>
          </a:xfrm>
        </p:spPr>
        <p:txBody>
          <a:bodyPr/>
          <a:lstStyle/>
          <a:p>
            <a:pPr marL="400942" marR="0" lvl="0" indent="-400942" algn="l" defTabSz="1603766" rtl="0" eaLnBrk="0" fontAlgn="base" latinLnBrk="0" hangingPunct="0">
              <a:lnSpc>
                <a:spcPct val="90000"/>
              </a:lnSpc>
              <a:spcBef>
                <a:spcPts val="1754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34" y="3169116"/>
            <a:ext cx="2308206" cy="135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3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image with logo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774589"/>
            <a:ext cx="21383625" cy="12344760"/>
          </a:xfrm>
        </p:spPr>
        <p:txBody>
          <a:bodyPr/>
          <a:lstStyle/>
          <a:p>
            <a:pPr marL="400942" marR="0" lvl="0" indent="-400942" algn="l" defTabSz="1603766" rtl="0" eaLnBrk="0" fontAlgn="base" latinLnBrk="0" hangingPunct="0">
              <a:lnSpc>
                <a:spcPct val="90000"/>
              </a:lnSpc>
              <a:spcBef>
                <a:spcPts val="1754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9" y="9047112"/>
            <a:ext cx="11304364" cy="71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2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0908" y="3104368"/>
            <a:ext cx="20019305" cy="292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0908" y="7080200"/>
            <a:ext cx="20019305" cy="71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1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804" r:id="rId10"/>
    <p:sldLayoutId id="214748380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5pPr>
      <a:lvl6pPr marL="8018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6pPr>
      <a:lvl7pPr marL="16037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7pPr>
      <a:lvl8pPr marL="240564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8pPr>
      <a:lvl9pPr marL="320753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9pPr>
    </p:titleStyle>
    <p:bodyStyle>
      <a:lvl1pPr marL="400942" indent="-400942" algn="l" rtl="0" eaLnBrk="1" fontAlgn="base" hangingPunct="1">
        <a:lnSpc>
          <a:spcPct val="90000"/>
        </a:lnSpc>
        <a:spcBef>
          <a:spcPts val="1754"/>
        </a:spcBef>
        <a:spcAft>
          <a:spcPct val="0"/>
        </a:spcAft>
        <a:buFont typeface="Arial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19894" y="2106670"/>
            <a:ext cx="20019952" cy="2922375"/>
          </a:xfrm>
        </p:spPr>
        <p:txBody>
          <a:bodyPr/>
          <a:lstStyle/>
          <a:p>
            <a:r>
              <a:rPr lang="en-GB" dirty="0" smtClean="0"/>
              <a:t>Entity Component System Game Engine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590" y="847197"/>
            <a:ext cx="1666344" cy="1666344"/>
          </a:xfrm>
        </p:spPr>
      </p:pic>
      <p:sp>
        <p:nvSpPr>
          <p:cNvPr id="3" name="TextBox 2"/>
          <p:cNvSpPr txBox="1"/>
          <p:nvPr/>
        </p:nvSpPr>
        <p:spPr>
          <a:xfrm>
            <a:off x="573533" y="4432101"/>
            <a:ext cx="17668106" cy="895629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4800" dirty="0" smtClean="0"/>
              <a:t>Entities </a:t>
            </a:r>
            <a:r>
              <a:rPr lang="en-GB" sz="4800" dirty="0" smtClean="0"/>
              <a:t>- ID &amp; Mask</a:t>
            </a:r>
          </a:p>
          <a:p>
            <a:r>
              <a:rPr lang="en-GB" sz="4800" dirty="0" smtClean="0"/>
              <a:t>Components - Data</a:t>
            </a:r>
          </a:p>
          <a:p>
            <a:r>
              <a:rPr lang="en-GB" sz="4800" dirty="0" smtClean="0"/>
              <a:t>Systems - Game Logic</a:t>
            </a:r>
          </a:p>
          <a:p>
            <a:r>
              <a:rPr lang="en-GB" sz="4800" dirty="0" smtClean="0"/>
              <a:t>Managers - Engine Functionality</a:t>
            </a:r>
          </a:p>
          <a:p>
            <a:r>
              <a:rPr lang="en-GB" sz="4800" dirty="0" smtClean="0"/>
              <a:t>Custom Components and Systems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 smtClean="0"/>
          </a:p>
          <a:p>
            <a:r>
              <a:rPr lang="en-US" sz="4800" dirty="0"/>
              <a:t>C++ and </a:t>
            </a:r>
            <a:r>
              <a:rPr lang="en-US" sz="4800" dirty="0" smtClean="0"/>
              <a:t>DirectX11</a:t>
            </a:r>
            <a:endParaRPr lang="en-GB" sz="4800" dirty="0" smtClean="0"/>
          </a:p>
          <a:p>
            <a:r>
              <a:rPr lang="en-GB" sz="4800" dirty="0" smtClean="0"/>
              <a:t>Networking</a:t>
            </a:r>
            <a:endParaRPr lang="en-GB" sz="4800" dirty="0" smtClean="0"/>
          </a:p>
          <a:p>
            <a:r>
              <a:rPr lang="en-GB" sz="4800" dirty="0" smtClean="0"/>
              <a:t>Multithreading</a:t>
            </a:r>
          </a:p>
          <a:p>
            <a:r>
              <a:rPr lang="en-GB" sz="4800" dirty="0" smtClean="0"/>
              <a:t>Oct Tree Collision Detection</a:t>
            </a:r>
          </a:p>
          <a:p>
            <a:r>
              <a:rPr lang="en-GB" sz="4800" dirty="0" smtClean="0"/>
              <a:t>Custom Maths Library</a:t>
            </a:r>
          </a:p>
          <a:p>
            <a:r>
              <a:rPr lang="en-GB" sz="4800" dirty="0" smtClean="0"/>
              <a:t>Audio</a:t>
            </a:r>
          </a:p>
          <a:p>
            <a:r>
              <a:rPr lang="en-GB" sz="4800" dirty="0" smtClean="0"/>
              <a:t>3D Rendering</a:t>
            </a:r>
          </a:p>
          <a:p>
            <a:pPr lvl="1"/>
            <a:r>
              <a:rPr lang="en-GB" sz="4800" dirty="0" smtClean="0"/>
              <a:t>- </a:t>
            </a:r>
            <a:r>
              <a:rPr lang="en-GB" sz="4800" dirty="0"/>
              <a:t>	</a:t>
            </a:r>
            <a:r>
              <a:rPr lang="en-GB" sz="4800" dirty="0" smtClean="0"/>
              <a:t>Texturing</a:t>
            </a:r>
          </a:p>
          <a:p>
            <a:pPr lvl="1"/>
            <a:r>
              <a:rPr lang="en-GB" sz="4800" dirty="0" smtClean="0"/>
              <a:t>- </a:t>
            </a:r>
            <a:r>
              <a:rPr lang="en-GB" sz="4800" dirty="0"/>
              <a:t>	</a:t>
            </a:r>
            <a:r>
              <a:rPr lang="en-GB" sz="4800" dirty="0" smtClean="0"/>
              <a:t>Normal Mapping</a:t>
            </a:r>
          </a:p>
          <a:p>
            <a:pPr lvl="1"/>
            <a:r>
              <a:rPr lang="en-GB" sz="4800" dirty="0" smtClean="0"/>
              <a:t>- 	Shadow Mapping</a:t>
            </a:r>
            <a:endParaRPr lang="en-GB" sz="4800" dirty="0"/>
          </a:p>
          <a:p>
            <a:pPr lvl="1"/>
            <a:r>
              <a:rPr lang="en-GB" sz="4800" dirty="0" smtClean="0"/>
              <a:t>-	Particle Systems</a:t>
            </a:r>
          </a:p>
          <a:p>
            <a:pPr lvl="1"/>
            <a:r>
              <a:rPr lang="en-GB" sz="4800" dirty="0" smtClean="0"/>
              <a:t>-	Directional and Point lights</a:t>
            </a:r>
          </a:p>
          <a:p>
            <a:endParaRPr lang="en-GB" sz="4800" dirty="0"/>
          </a:p>
          <a:p>
            <a:endParaRPr lang="en-GB" sz="4800" dirty="0" smtClean="0"/>
          </a:p>
          <a:p>
            <a:endParaRPr lang="en-GB" sz="4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62" y="9142526"/>
            <a:ext cx="7639851" cy="4313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934" y="5647765"/>
            <a:ext cx="4445411" cy="2509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948" y="9088432"/>
            <a:ext cx="4604397" cy="259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947" y="11798795"/>
            <a:ext cx="4594729" cy="25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4" y="2089736"/>
            <a:ext cx="20019952" cy="2922375"/>
          </a:xfrm>
        </p:spPr>
        <p:txBody>
          <a:bodyPr/>
          <a:lstStyle/>
          <a:p>
            <a:r>
              <a:rPr lang="en-GB" dirty="0" err="1" smtClean="0"/>
              <a:t>Kodebolds</a:t>
            </a:r>
            <a:r>
              <a:rPr lang="en-GB" dirty="0" smtClean="0"/>
              <a:t> Team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4880601"/>
            <a:ext cx="20636752" cy="7182844"/>
          </a:xfrm>
        </p:spPr>
        <p:txBody>
          <a:bodyPr numCol="2"/>
          <a:lstStyle/>
          <a:p>
            <a:pPr marL="0" indent="0">
              <a:buNone/>
            </a:pPr>
            <a:r>
              <a:rPr lang="en-GB" sz="4400" dirty="0"/>
              <a:t>Multi-Disciplinary Group</a:t>
            </a:r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Project Management</a:t>
            </a:r>
          </a:p>
          <a:p>
            <a:pPr marL="0" indent="0">
              <a:buNone/>
            </a:pPr>
            <a:r>
              <a:rPr lang="en-GB" sz="4400" dirty="0" smtClean="0"/>
              <a:t>	- Trello</a:t>
            </a:r>
          </a:p>
          <a:p>
            <a:pPr marL="0" indent="0">
              <a:buNone/>
            </a:pPr>
            <a:r>
              <a:rPr lang="en-GB" sz="4400" dirty="0" smtClean="0"/>
              <a:t>	- </a:t>
            </a:r>
            <a:r>
              <a:rPr lang="en-GB" sz="4400" dirty="0" err="1" smtClean="0"/>
              <a:t>Github</a:t>
            </a: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	- Code Reviews</a:t>
            </a:r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Artistic Quality</a:t>
            </a:r>
          </a:p>
          <a:p>
            <a:pPr marL="0" indent="0">
              <a:buNone/>
            </a:pPr>
            <a:r>
              <a:rPr lang="en-GB" sz="4400" dirty="0" smtClean="0"/>
              <a:t>	- 3D Assets</a:t>
            </a:r>
          </a:p>
          <a:p>
            <a:pPr marL="0" indent="0">
              <a:buNone/>
            </a:pPr>
            <a:r>
              <a:rPr lang="en-GB" sz="4400" dirty="0" smtClean="0"/>
              <a:t>	- </a:t>
            </a:r>
            <a:r>
              <a:rPr lang="en-GB" sz="4400" dirty="0" err="1" smtClean="0"/>
              <a:t>Shader</a:t>
            </a:r>
            <a:r>
              <a:rPr lang="en-GB" sz="4400" dirty="0" smtClean="0"/>
              <a:t> Effects</a:t>
            </a:r>
          </a:p>
          <a:p>
            <a:pPr marL="0" indent="0">
              <a:buNone/>
            </a:pPr>
            <a:endParaRPr lang="en-GB" sz="4400" dirty="0"/>
          </a:p>
          <a:p>
            <a:pPr marL="0" indent="0">
              <a:buNone/>
            </a:pPr>
            <a:r>
              <a:rPr lang="en-GB" sz="4400" dirty="0" smtClean="0"/>
              <a:t>Technical Quality</a:t>
            </a:r>
          </a:p>
          <a:p>
            <a:pPr marL="0" indent="0">
              <a:buNone/>
            </a:pPr>
            <a:r>
              <a:rPr lang="en-GB" sz="4400" dirty="0" smtClean="0"/>
              <a:t>	- C++ and DirectX11</a:t>
            </a:r>
          </a:p>
          <a:p>
            <a:pPr marL="0" indent="0">
              <a:buNone/>
            </a:pPr>
            <a:r>
              <a:rPr lang="en-GB" sz="4400" dirty="0" smtClean="0"/>
              <a:t>	- Multiple Systems – Multiple Challenges</a:t>
            </a:r>
          </a:p>
          <a:p>
            <a:pPr marL="0" indent="0">
              <a:buNone/>
            </a:pPr>
            <a:r>
              <a:rPr lang="en-GB" sz="4400" dirty="0"/>
              <a:t>	</a:t>
            </a:r>
            <a:r>
              <a:rPr lang="en-GB" sz="4400" dirty="0" smtClean="0"/>
              <a:t>- Data Oriented Architecture</a:t>
            </a:r>
          </a:p>
          <a:p>
            <a:pPr marL="0" indent="0">
              <a:buNone/>
            </a:pPr>
            <a:endParaRPr lang="en-GB" sz="4400" dirty="0" smtClean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2590" y="847197"/>
            <a:ext cx="1666344" cy="166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3" y="10071070"/>
            <a:ext cx="5008445" cy="33389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12" y="10071070"/>
            <a:ext cx="5713428" cy="33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56" y="6472517"/>
            <a:ext cx="4084549" cy="3598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3100" r="28109"/>
          <a:stretch/>
        </p:blipFill>
        <p:spPr>
          <a:xfrm>
            <a:off x="16523307" y="3558088"/>
            <a:ext cx="2819005" cy="2908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t="15185" r="21057" b="7141"/>
          <a:stretch/>
        </p:blipFill>
        <p:spPr>
          <a:xfrm>
            <a:off x="16019981" y="6472517"/>
            <a:ext cx="3825659" cy="234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2 Post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2 Posters" id="{FD8449FF-647E-4BEC-BB08-105A604E3779}" vid="{11E3429A-5AB8-491A-A00F-F223A104E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0D8EA4D090554198227F70DAC02E78" ma:contentTypeVersion="0" ma:contentTypeDescription="Create a new document." ma:contentTypeScope="" ma:versionID="9a40322701decbd00262736ac4365d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F4062C-24F8-47A0-81A3-A4B1E7D82E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46D914-CAD0-4805-BE5C-8D20BE064D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9E7B5E-66E2-426C-8572-78BFDD73979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A2 Posters</Template>
  <TotalTime>230</TotalTime>
  <Words>49</Words>
  <Application>Microsoft Office PowerPoint</Application>
  <PresentationFormat>Custom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A2 Posters</vt:lpstr>
      <vt:lpstr>Entity Component System Game Engine</vt:lpstr>
      <vt:lpstr>Kodebolds Team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Component System Game Engine</dc:title>
  <dc:creator>Jake</dc:creator>
  <cp:lastModifiedBy>JAKOB SCRIVENER</cp:lastModifiedBy>
  <cp:revision>14</cp:revision>
  <dcterms:created xsi:type="dcterms:W3CDTF">2019-05-25T11:17:47Z</dcterms:created>
  <dcterms:modified xsi:type="dcterms:W3CDTF">2019-05-28T14:28:32Z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0x0101008A0D8EA4D090554198227F70DAC02E78</vt:lpwstr>
  </property>
</Properties>
</file>